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4A53E5-B721-4321-AC01-E16D680DE10D}" v="4" dt="2025-04-16T06:58:53.961"/>
    <p1510:client id="{76D33A46-81C6-48AB-A09E-DE3F36052FA1}" v="4" dt="2025-04-16T10:34:51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474" y="-3274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DD9CF4F-E9F9-7E36-4076-CAFA0DC16C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"/>
            <a:ext cx="7559675" cy="1069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97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8">
          <p15:clr>
            <a:srgbClr val="FBAE40"/>
          </p15:clr>
        </p15:guide>
        <p15:guide id="2" pos="23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C4F10-BB49-4D13-A7E9-AAB19AC1CC03}" type="datetimeFigureOut">
              <a:rPr kumimoji="1" lang="ja-JP" altLang="en-US" smtClean="0"/>
              <a:t>2026/7/2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D1A5A2-5FF5-4C0F-836E-E671FA904B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60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4379-C63A-4766-6143-7E09FA7D0E3E}"/>
              </a:ext>
            </a:extLst>
          </p:cNvPr>
          <p:cNvSpPr txBox="1">
            <a:spLocks/>
          </p:cNvSpPr>
          <p:nvPr/>
        </p:nvSpPr>
        <p:spPr>
          <a:xfrm>
            <a:off x="460095" y="9991846"/>
            <a:ext cx="3319742" cy="511054"/>
          </a:xfrm>
          <a:prstGeom prst="rect">
            <a:avLst/>
          </a:prstGeom>
        </p:spPr>
        <p:txBody>
          <a:bodyPr lIns="0" tIns="36000" rIns="0" bIns="0">
            <a:no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事業所内相談窓口</a:t>
            </a:r>
            <a:endParaRPr lang="en-US" altLang="ja-JP" sz="1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●●ー●●●●ー●●●　　担当●●</a:t>
            </a:r>
            <a:endParaRPr lang="en-US" sz="1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274706A-6131-4508-B8ED-68CED367782E}"/>
              </a:ext>
            </a:extLst>
          </p:cNvPr>
          <p:cNvSpPr txBox="1">
            <a:spLocks/>
          </p:cNvSpPr>
          <p:nvPr/>
        </p:nvSpPr>
        <p:spPr>
          <a:xfrm>
            <a:off x="4305301" y="9723119"/>
            <a:ext cx="3200400" cy="968693"/>
          </a:xfrm>
          <a:prstGeom prst="rect">
            <a:avLst/>
          </a:prstGeom>
        </p:spPr>
        <p:txBody>
          <a:bodyPr lIns="0" tIns="36000" rIns="0" bIns="0">
            <a:no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外部相談窓口（短縮ダイヤル）</a:t>
            </a:r>
            <a:endParaRPr lang="en-US" altLang="ja-JP" sz="1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♯</a:t>
            </a:r>
            <a:r>
              <a:rPr lang="en-US" altLang="ja-JP" sz="1400" dirty="0">
                <a:solidFill>
                  <a:srgbClr val="FF0000"/>
                </a:solidFill>
                <a:highlight>
                  <a:srgbClr val="FFFF00"/>
                </a:highlight>
              </a:rPr>
              <a:t>8</a:t>
            </a:r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１</a:t>
            </a:r>
            <a:r>
              <a:rPr lang="en-US" altLang="ja-JP" sz="1400" dirty="0">
                <a:solidFill>
                  <a:srgbClr val="FF0000"/>
                </a:solidFill>
                <a:highlight>
                  <a:srgbClr val="FFFF00"/>
                </a:highlight>
              </a:rPr>
              <a:t>03</a:t>
            </a:r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（ハートさん）</a:t>
            </a:r>
            <a:endParaRPr lang="en-US" altLang="ja-JP" sz="1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sz="1100" dirty="0">
                <a:solidFill>
                  <a:srgbClr val="FF0000"/>
                </a:solidFill>
                <a:highlight>
                  <a:srgbClr val="FFFF00"/>
                </a:highlight>
              </a:rPr>
              <a:t>性犯罪</a:t>
            </a:r>
            <a:r>
              <a:rPr lang="en-US" altLang="ja-JP" sz="1100" dirty="0">
                <a:solidFill>
                  <a:srgbClr val="FF0000"/>
                </a:solidFill>
                <a:highlight>
                  <a:srgbClr val="FFFF00"/>
                </a:highlight>
              </a:rPr>
              <a:t>110</a:t>
            </a:r>
            <a:r>
              <a:rPr lang="ja-JP" altLang="en-US" sz="1100" dirty="0">
                <a:solidFill>
                  <a:srgbClr val="FF0000"/>
                </a:solidFill>
                <a:highlight>
                  <a:srgbClr val="FFFF00"/>
                </a:highlight>
              </a:rPr>
              <a:t>番</a:t>
            </a:r>
            <a:endParaRPr lang="en-US" altLang="ja-JP" sz="11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♯</a:t>
            </a:r>
            <a:r>
              <a:rPr lang="en-US" altLang="ja-JP" sz="1400" dirty="0">
                <a:solidFill>
                  <a:srgbClr val="FF0000"/>
                </a:solidFill>
                <a:highlight>
                  <a:srgbClr val="FFFF00"/>
                </a:highlight>
              </a:rPr>
              <a:t>8891</a:t>
            </a:r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（はやくワンストップ）</a:t>
            </a:r>
            <a:endParaRPr lang="en-US" altLang="ja-JP" sz="1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sz="1100" dirty="0">
                <a:solidFill>
                  <a:srgbClr val="FF0000"/>
                </a:solidFill>
                <a:highlight>
                  <a:srgbClr val="FFFF00"/>
                </a:highlight>
              </a:rPr>
              <a:t>ワンストップ支援センター　</a:t>
            </a:r>
            <a:endParaRPr lang="en-US" sz="11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27577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45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ポスター（低年齢児童～小学生向け）</dc:title>
  <dc:creator/>
  <cp:lastModifiedBy>松本　拓馬</cp:lastModifiedBy>
  <cp:revision>3</cp:revision>
  <dcterms:created xsi:type="dcterms:W3CDTF">2025-04-16T10:34:24Z</dcterms:created>
  <dcterms:modified xsi:type="dcterms:W3CDTF">2026-07-02T02:33:08Z</dcterms:modified>
</cp:coreProperties>
</file>